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75" r:id="rId4"/>
    <p:sldId id="278" r:id="rId5"/>
    <p:sldId id="276" r:id="rId6"/>
    <p:sldId id="279" r:id="rId7"/>
    <p:sldId id="277" r:id="rId8"/>
    <p:sldId id="280" r:id="rId9"/>
    <p:sldId id="268" r:id="rId10"/>
    <p:sldId id="282" r:id="rId11"/>
    <p:sldId id="281" r:id="rId12"/>
    <p:sldId id="274" r:id="rId13"/>
    <p:sldId id="260" r:id="rId14"/>
    <p:sldId id="259" r:id="rId15"/>
    <p:sldId id="264" r:id="rId16"/>
    <p:sldId id="262" r:id="rId17"/>
    <p:sldId id="273" r:id="rId18"/>
    <p:sldId id="270" r:id="rId19"/>
    <p:sldId id="28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dler, Fabian (GymMU)" initials="DF(" lastIdx="1" clrIdx="0">
    <p:extLst>
      <p:ext uri="{19B8F6BF-5375-455C-9EA6-DF929625EA0E}">
        <p15:presenceInfo xmlns:p15="http://schemas.microsoft.com/office/powerpoint/2012/main" userId="S::e230767@sbl.ch::ff50ddad-5356-4a77-a846-53d666de5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B3E"/>
    <a:srgbClr val="16284D"/>
    <a:srgbClr val="17284C"/>
    <a:srgbClr val="1D325C"/>
    <a:srgbClr val="28447A"/>
    <a:srgbClr val="315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9"/>
    <p:restoredTop sz="95673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292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90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08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957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435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803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944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2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73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10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859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F07E9-1D0F-EC46-AD3B-7BE50CC427B1}" type="datetimeFigureOut">
              <a:rPr lang="en-CH" smtClean="0"/>
              <a:t>15.04.20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7FE6-1D81-5D4A-B725-78E34B7BA9C5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6301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AEC48-5944-D142-86DC-EEE6350EF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CH"/>
              <a:t>The Floor is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1075E-463C-2048-8417-D13219C86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von den </a:t>
            </a:r>
            <a:r>
              <a:rPr lang="en-GB" dirty="0" err="1"/>
              <a:t>Eiländers</a:t>
            </a:r>
            <a:endParaRPr lang="en-CH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34B62-364C-4F8D-A669-FBE7B6001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Technology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73EFFD1-AAAC-4EF6-9ED0-4A40CBC2D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CH" sz="2000" dirty="0"/>
              <a:t>SLF4J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 err="1"/>
              <a:t>Logback</a:t>
            </a:r>
            <a:endParaRPr lang="de-CH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de-CH" sz="2000" dirty="0" err="1"/>
              <a:t>HashSet</a:t>
            </a:r>
            <a:endParaRPr lang="de-CH" sz="2000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  <a:p>
            <a:pPr>
              <a:buFont typeface="Wingdings" panose="05000000000000000000" pitchFamily="2" charset="2"/>
              <a:buChar char="Ø"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5419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BAB1F-9304-45DD-A1A5-85F9A519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Gamestate</a:t>
            </a:r>
            <a:r>
              <a:rPr lang="de-CH" dirty="0"/>
              <a:t> and </a:t>
            </a:r>
            <a:r>
              <a:rPr lang="de-CH" dirty="0" err="1"/>
              <a:t>gamelogic</a:t>
            </a:r>
            <a:endParaRPr lang="de-CH" dirty="0"/>
          </a:p>
        </p:txBody>
      </p:sp>
      <p:pic>
        <p:nvPicPr>
          <p:cNvPr id="9" name="Inhaltsplatzhalter 8" descr="Ein Bild, das schwarz, haltend, Schild enthält.&#10;&#10;Automatisch generierte Beschreibung">
            <a:extLst>
              <a:ext uri="{FF2B5EF4-FFF2-40B4-BE49-F238E27FC236}">
                <a16:creationId xmlns:a16="http://schemas.microsoft.com/office/drawing/2014/main" id="{25082FCF-7B43-43B3-B009-B34808B576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0970" y="365125"/>
            <a:ext cx="3139077" cy="6033552"/>
          </a:xfr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0B4EAD21-1237-485D-B670-83871D279001}"/>
              </a:ext>
            </a:extLst>
          </p:cNvPr>
          <p:cNvSpPr txBox="1"/>
          <p:nvPr/>
        </p:nvSpPr>
        <p:spPr>
          <a:xfrm>
            <a:off x="838200" y="2334827"/>
            <a:ext cx="26100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Board, Field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Lobby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CH" sz="2000" dirty="0"/>
              <a:t>Profil, </a:t>
            </a:r>
            <a:r>
              <a:rPr lang="de-CH" sz="2000" dirty="0" err="1"/>
              <a:t>PlayerTurtle</a:t>
            </a:r>
            <a:endParaRPr lang="de-CH" sz="2000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3535771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417897-0846-2D4C-9EEC-DC17413A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Progress Report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9A4D5-BBC8-5040-810F-66578C68C879}"/>
              </a:ext>
            </a:extLst>
          </p:cNvPr>
          <p:cNvSpPr txBox="1"/>
          <p:nvPr/>
        </p:nvSpPr>
        <p:spPr>
          <a:xfrm>
            <a:off x="791465" y="3513669"/>
            <a:ext cx="530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Timeline, Aufgaben, Änderungen und Probleme</a:t>
            </a:r>
          </a:p>
        </p:txBody>
      </p:sp>
    </p:spTree>
    <p:extLst>
      <p:ext uri="{BB962C8B-B14F-4D97-AF65-F5344CB8AC3E}">
        <p14:creationId xmlns:p14="http://schemas.microsoft.com/office/powerpoint/2010/main" val="105617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6DBAF-FD0C-5C41-81FD-F2A1B59A8693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00CF9-F2E2-834F-A076-E436D3EBC68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22C0D-546C-8547-9BA2-9FF9C49CE95C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EAAE2-A5CF-6B42-911E-F6920211F663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005269" y="298758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018367" y="3527599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3BF45-55E9-A844-BC37-1E2FE880B5CB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7C31D-E097-6449-8791-17F3608621DE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5471F-DD66-434D-8528-2C00C71B8BFB}"/>
              </a:ext>
            </a:extLst>
          </p:cNvPr>
          <p:cNvSpPr/>
          <p:nvPr/>
        </p:nvSpPr>
        <p:spPr>
          <a:xfrm>
            <a:off x="5018367" y="325427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5B5A-4A24-B244-86B7-1C15AF6B7C2E}"/>
              </a:ext>
            </a:extLst>
          </p:cNvPr>
          <p:cNvSpPr txBox="1"/>
          <p:nvPr/>
        </p:nvSpPr>
        <p:spPr>
          <a:xfrm>
            <a:off x="5003790" y="2901791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F15F4-F33D-5A46-A9FC-0529C6605E6F}"/>
              </a:ext>
            </a:extLst>
          </p:cNvPr>
          <p:cNvSpPr txBox="1"/>
          <p:nvPr/>
        </p:nvSpPr>
        <p:spPr>
          <a:xfrm>
            <a:off x="4979978" y="316642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9FB7E-7EB4-7C4C-9802-A902E114F1E7}"/>
              </a:ext>
            </a:extLst>
          </p:cNvPr>
          <p:cNvSpPr txBox="1"/>
          <p:nvPr/>
        </p:nvSpPr>
        <p:spPr>
          <a:xfrm>
            <a:off x="5003790" y="344690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9AFC1B-5B0B-644A-A006-646E3350C082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5062F-D5FA-054A-8C02-74B76447E405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7FA3B8-42F8-104B-9C2F-BC77EE5D7AD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33E51D-C90A-CF4A-81B9-1B03DA5CA98D}"/>
              </a:ext>
            </a:extLst>
          </p:cNvPr>
          <p:cNvSpPr/>
          <p:nvPr/>
        </p:nvSpPr>
        <p:spPr>
          <a:xfrm>
            <a:off x="6842501" y="3765368"/>
            <a:ext cx="380441" cy="22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862942-F405-764F-AD7F-9D8E10710F14}"/>
              </a:ext>
            </a:extLst>
          </p:cNvPr>
          <p:cNvSpPr txBox="1"/>
          <p:nvPr/>
        </p:nvSpPr>
        <p:spPr>
          <a:xfrm>
            <a:off x="6109488" y="3685463"/>
            <a:ext cx="187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487248-A0A0-CA4E-AB84-5116EC8B7610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0AAE6-3A8E-7549-AA7C-49800A8AB877}"/>
              </a:ext>
            </a:extLst>
          </p:cNvPr>
          <p:cNvCxnSpPr>
            <a:cxnSpLocks/>
          </p:cNvCxnSpPr>
          <p:nvPr/>
        </p:nvCxnSpPr>
        <p:spPr>
          <a:xfrm flipV="1">
            <a:off x="6726053" y="2663633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0C18E-F792-4D46-BCFD-941DDC46EF7C}"/>
              </a:ext>
            </a:extLst>
          </p:cNvPr>
          <p:cNvCxnSpPr>
            <a:cxnSpLocks/>
          </p:cNvCxnSpPr>
          <p:nvPr/>
        </p:nvCxnSpPr>
        <p:spPr>
          <a:xfrm flipV="1">
            <a:off x="6783281" y="2951166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012C83-94FD-D940-80F0-A1AE79C9CDCE}"/>
              </a:ext>
            </a:extLst>
          </p:cNvPr>
          <p:cNvCxnSpPr>
            <a:cxnSpLocks/>
          </p:cNvCxnSpPr>
          <p:nvPr/>
        </p:nvCxnSpPr>
        <p:spPr>
          <a:xfrm flipV="1">
            <a:off x="6757990" y="323869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7276AF-092A-974F-AE24-7C2C369CD151}"/>
              </a:ext>
            </a:extLst>
          </p:cNvPr>
          <p:cNvSpPr txBox="1"/>
          <p:nvPr/>
        </p:nvSpPr>
        <p:spPr>
          <a:xfrm>
            <a:off x="7206428" y="246014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Dennis, Rohail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246EF9-1056-D94E-9C02-B6E147DEEC00}"/>
              </a:ext>
            </a:extLst>
          </p:cNvPr>
          <p:cNvSpPr txBox="1"/>
          <p:nvPr/>
        </p:nvSpPr>
        <p:spPr>
          <a:xfrm>
            <a:off x="7349302" y="27728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Melanie, Natasha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F116-8400-CF4A-87F6-A42A6335890E}"/>
              </a:ext>
            </a:extLst>
          </p:cNvPr>
          <p:cNvSpPr txBox="1"/>
          <p:nvPr/>
        </p:nvSpPr>
        <p:spPr>
          <a:xfrm>
            <a:off x="7032721" y="3067402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Natasha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699902-DD83-0E41-82F4-C9036BBFAC76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</p:spTree>
    <p:extLst>
      <p:ext uri="{BB962C8B-B14F-4D97-AF65-F5344CB8AC3E}">
        <p14:creationId xmlns:p14="http://schemas.microsoft.com/office/powerpoint/2010/main" val="3684490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ECEBE-598C-D146-AA50-CBB071378BD5}"/>
              </a:ext>
            </a:extLst>
          </p:cNvPr>
          <p:cNvSpPr/>
          <p:nvPr/>
        </p:nvSpPr>
        <p:spPr>
          <a:xfrm>
            <a:off x="4976174" y="290528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C9E4B-9862-9C4B-B21C-88E36EC11DE6}"/>
              </a:ext>
            </a:extLst>
          </p:cNvPr>
          <p:cNvSpPr/>
          <p:nvPr/>
        </p:nvSpPr>
        <p:spPr>
          <a:xfrm>
            <a:off x="5466189" y="3185173"/>
            <a:ext cx="47373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9E823-5E3E-CB43-9DD9-A12750FB7BB9}"/>
              </a:ext>
            </a:extLst>
          </p:cNvPr>
          <p:cNvSpPr/>
          <p:nvPr/>
        </p:nvSpPr>
        <p:spPr>
          <a:xfrm>
            <a:off x="5979873" y="348814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55EFA1-75AD-D743-A94F-676FD96D2272}"/>
              </a:ext>
            </a:extLst>
          </p:cNvPr>
          <p:cNvSpPr/>
          <p:nvPr/>
        </p:nvSpPr>
        <p:spPr>
          <a:xfrm>
            <a:off x="5979872" y="376881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462473" y="4278827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462472" y="455480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904A69-4A1C-F74A-ABA2-DB8E0FC739C7}"/>
              </a:ext>
            </a:extLst>
          </p:cNvPr>
          <p:cNvSpPr/>
          <p:nvPr/>
        </p:nvSpPr>
        <p:spPr>
          <a:xfrm>
            <a:off x="5458316" y="4823803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4A6A94-81A2-4445-BAB6-D1B856FC604B}"/>
              </a:ext>
            </a:extLst>
          </p:cNvPr>
          <p:cNvSpPr/>
          <p:nvPr/>
        </p:nvSpPr>
        <p:spPr>
          <a:xfrm>
            <a:off x="6493556" y="3992065"/>
            <a:ext cx="704276" cy="15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FA633-0CF5-CD45-BC8C-11B19AF25450}"/>
              </a:ext>
            </a:extLst>
          </p:cNvPr>
          <p:cNvSpPr/>
          <p:nvPr/>
        </p:nvSpPr>
        <p:spPr>
          <a:xfrm>
            <a:off x="7250385" y="5107783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4D9F02-0AD0-964E-9AF8-B18D0472058D}"/>
              </a:ext>
            </a:extLst>
          </p:cNvPr>
          <p:cNvSpPr/>
          <p:nvPr/>
        </p:nvSpPr>
        <p:spPr>
          <a:xfrm>
            <a:off x="7849041" y="5377681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108B5E-490F-654D-8C66-97C96BB23D23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B79A04-6E18-8E4A-8E3A-39A27F8B7AEB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9E4F67-CE34-E14B-87F5-9B8CA728D512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1753E-2806-8D4A-BDCB-B3D336740A19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96D10-11C2-2F4C-9FA0-754D97290B4C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0D6714-B6E1-3E43-BDD6-BD68C06824E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251A73-5A27-3A46-9910-C63807C59FB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578167-7C96-1040-93C4-D2F359A594FB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6AC65B-04FB-C64F-BDFD-79EC4D790C24}"/>
              </a:ext>
            </a:extLst>
          </p:cNvPr>
          <p:cNvCxnSpPr>
            <a:cxnSpLocks/>
          </p:cNvCxnSpPr>
          <p:nvPr/>
        </p:nvCxnSpPr>
        <p:spPr>
          <a:xfrm flipV="1">
            <a:off x="5772351" y="2874372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CA8C45F-7B01-1D48-B72A-77A6B61133E0}"/>
              </a:ext>
            </a:extLst>
          </p:cNvPr>
          <p:cNvSpPr txBox="1"/>
          <p:nvPr/>
        </p:nvSpPr>
        <p:spPr>
          <a:xfrm>
            <a:off x="6493555" y="2653974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Natasha, Dennis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888C83-9BEF-404E-B9F7-F89C781327CD}"/>
              </a:ext>
            </a:extLst>
          </p:cNvPr>
          <p:cNvCxnSpPr>
            <a:cxnSpLocks/>
          </p:cNvCxnSpPr>
          <p:nvPr/>
        </p:nvCxnSpPr>
        <p:spPr>
          <a:xfrm flipV="1">
            <a:off x="6415797" y="3179850"/>
            <a:ext cx="859794" cy="34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6D0403-4DB9-D948-BBFB-08098CEC131A}"/>
              </a:ext>
            </a:extLst>
          </p:cNvPr>
          <p:cNvSpPr txBox="1"/>
          <p:nvPr/>
        </p:nvSpPr>
        <p:spPr>
          <a:xfrm>
            <a:off x="6947442" y="2934178"/>
            <a:ext cx="45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Natasha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B71C1A-D454-0544-B4B9-494B576F0F4B}"/>
              </a:ext>
            </a:extLst>
          </p:cNvPr>
          <p:cNvCxnSpPr>
            <a:cxnSpLocks/>
          </p:cNvCxnSpPr>
          <p:nvPr/>
        </p:nvCxnSpPr>
        <p:spPr>
          <a:xfrm flipV="1">
            <a:off x="4948233" y="3765645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A2073E-B2FB-1447-A25B-C63295B677AF}"/>
              </a:ext>
            </a:extLst>
          </p:cNvPr>
          <p:cNvCxnSpPr>
            <a:cxnSpLocks/>
          </p:cNvCxnSpPr>
          <p:nvPr/>
        </p:nvCxnSpPr>
        <p:spPr>
          <a:xfrm flipV="1">
            <a:off x="7231861" y="3832447"/>
            <a:ext cx="622700" cy="2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23BFF7-840F-7C4D-8B48-52E4721B4873}"/>
              </a:ext>
            </a:extLst>
          </p:cNvPr>
          <p:cNvCxnSpPr>
            <a:cxnSpLocks/>
          </p:cNvCxnSpPr>
          <p:nvPr/>
        </p:nvCxnSpPr>
        <p:spPr>
          <a:xfrm flipV="1">
            <a:off x="4430950" y="441148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A98BDF-61FC-B140-AD13-0838A15B7E6C}"/>
              </a:ext>
            </a:extLst>
          </p:cNvPr>
          <p:cNvCxnSpPr>
            <a:cxnSpLocks/>
          </p:cNvCxnSpPr>
          <p:nvPr/>
        </p:nvCxnSpPr>
        <p:spPr>
          <a:xfrm flipV="1">
            <a:off x="7201438" y="415636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75D20D-B327-BE4C-A2FE-2E1BC64F326D}"/>
              </a:ext>
            </a:extLst>
          </p:cNvPr>
          <p:cNvCxnSpPr>
            <a:cxnSpLocks/>
          </p:cNvCxnSpPr>
          <p:nvPr/>
        </p:nvCxnSpPr>
        <p:spPr>
          <a:xfrm flipV="1">
            <a:off x="4438824" y="4969840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760C3A-C1EE-EF48-94C1-FCB7E92B79C9}"/>
              </a:ext>
            </a:extLst>
          </p:cNvPr>
          <p:cNvSpPr txBox="1"/>
          <p:nvPr/>
        </p:nvSpPr>
        <p:spPr>
          <a:xfrm>
            <a:off x="804190" y="415089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Dennis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DFB8BD-8766-3A49-9C7A-9F1D94A3EC57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C1DF27-5B54-8849-AFEB-F38E399B692D}"/>
              </a:ext>
            </a:extLst>
          </p:cNvPr>
          <p:cNvSpPr txBox="1"/>
          <p:nvPr/>
        </p:nvSpPr>
        <p:spPr>
          <a:xfrm>
            <a:off x="2998718" y="4748495"/>
            <a:ext cx="218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0358D3-E86E-C044-85EE-C3040E875729}"/>
              </a:ext>
            </a:extLst>
          </p:cNvPr>
          <p:cNvSpPr txBox="1"/>
          <p:nvPr/>
        </p:nvSpPr>
        <p:spPr>
          <a:xfrm>
            <a:off x="1656051" y="5266342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CA90AD-BEC2-E141-8564-4877FC9DE58E}"/>
              </a:ext>
            </a:extLst>
          </p:cNvPr>
          <p:cNvSpPr txBox="1"/>
          <p:nvPr/>
        </p:nvSpPr>
        <p:spPr>
          <a:xfrm>
            <a:off x="7864982" y="3974964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Dennis, Rohail</a:t>
            </a:r>
            <a:endParaRPr lang="en-CH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E8953A-B498-E048-9A26-BEE797B14105}"/>
              </a:ext>
            </a:extLst>
          </p:cNvPr>
          <p:cNvSpPr txBox="1"/>
          <p:nvPr/>
        </p:nvSpPr>
        <p:spPr>
          <a:xfrm>
            <a:off x="7216231" y="356425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Dennis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E6D7BA-D030-384D-B092-71CC9E0C11AF}"/>
              </a:ext>
            </a:extLst>
          </p:cNvPr>
          <p:cNvSpPr txBox="1"/>
          <p:nvPr/>
        </p:nvSpPr>
        <p:spPr>
          <a:xfrm>
            <a:off x="7114686" y="5044814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PUFFER</a:t>
            </a:r>
            <a:endParaRPr lang="en-CH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3021F0-6802-234B-BDE0-45E9347B43D5}"/>
              </a:ext>
            </a:extLst>
          </p:cNvPr>
          <p:cNvSpPr txBox="1"/>
          <p:nvPr/>
        </p:nvSpPr>
        <p:spPr>
          <a:xfrm>
            <a:off x="4244224" y="5905541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ZWEITEN MEILENSTEINS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FE754D-7AC3-B143-B609-57F53EC01B2A}"/>
              </a:ext>
            </a:extLst>
          </p:cNvPr>
          <p:cNvCxnSpPr>
            <a:cxnSpLocks/>
          </p:cNvCxnSpPr>
          <p:nvPr/>
        </p:nvCxnSpPr>
        <p:spPr>
          <a:xfrm flipV="1">
            <a:off x="6818907" y="549423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4514F2-D154-2F4E-B2F2-5710E026AF13}"/>
              </a:ext>
            </a:extLst>
          </p:cNvPr>
          <p:cNvSpPr/>
          <p:nvPr/>
        </p:nvSpPr>
        <p:spPr>
          <a:xfrm>
            <a:off x="8516068" y="5625978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C094F7-FFE1-7946-88D0-3343E7FEB67A}"/>
              </a:ext>
            </a:extLst>
          </p:cNvPr>
          <p:cNvSpPr txBox="1"/>
          <p:nvPr/>
        </p:nvSpPr>
        <p:spPr>
          <a:xfrm>
            <a:off x="7764068" y="5529635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…</a:t>
            </a:r>
            <a:endParaRPr lang="en-CH" sz="14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FF45A1-50B5-6446-A8C8-D3B5D2EC05B7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EA12E2-C853-D64A-A0CD-230949124C70}"/>
              </a:ext>
            </a:extLst>
          </p:cNvPr>
          <p:cNvSpPr txBox="1"/>
          <p:nvPr/>
        </p:nvSpPr>
        <p:spPr>
          <a:xfrm>
            <a:off x="4833335" y="2846599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RECAP</a:t>
            </a:r>
            <a:endParaRPr lang="en-CH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8018F3-31FC-414B-82D8-44E45653E3A2}"/>
              </a:ext>
            </a:extLst>
          </p:cNvPr>
          <p:cNvSpPr txBox="1"/>
          <p:nvPr/>
        </p:nvSpPr>
        <p:spPr>
          <a:xfrm>
            <a:off x="5317523" y="3123598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719192-1EA6-EA41-B093-324BD77E6E2B}"/>
              </a:ext>
            </a:extLst>
          </p:cNvPr>
          <p:cNvSpPr txBox="1"/>
          <p:nvPr/>
        </p:nvSpPr>
        <p:spPr>
          <a:xfrm>
            <a:off x="5851765" y="3430060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C2D9D7-FCCA-9A4C-9B00-CE13AB9792FE}"/>
              </a:ext>
            </a:extLst>
          </p:cNvPr>
          <p:cNvSpPr txBox="1"/>
          <p:nvPr/>
        </p:nvSpPr>
        <p:spPr>
          <a:xfrm>
            <a:off x="5851007" y="3710192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1061D2-D3D7-1F4F-B6B4-9275E318AB8C}"/>
              </a:ext>
            </a:extLst>
          </p:cNvPr>
          <p:cNvSpPr txBox="1"/>
          <p:nvPr/>
        </p:nvSpPr>
        <p:spPr>
          <a:xfrm>
            <a:off x="6493555" y="3927252"/>
            <a:ext cx="70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301D78-D6BE-5045-A3BE-AFBF61EEB01A}"/>
              </a:ext>
            </a:extLst>
          </p:cNvPr>
          <p:cNvSpPr txBox="1"/>
          <p:nvPr/>
        </p:nvSpPr>
        <p:spPr>
          <a:xfrm>
            <a:off x="5458317" y="4497231"/>
            <a:ext cx="1739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CHATROOM</a:t>
            </a:r>
            <a:endParaRPr lang="en-CH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F7EF41-6EA7-F848-B12B-6E9FCBF35A71}"/>
              </a:ext>
            </a:extLst>
          </p:cNvPr>
          <p:cNvSpPr txBox="1"/>
          <p:nvPr/>
        </p:nvSpPr>
        <p:spPr>
          <a:xfrm>
            <a:off x="5454712" y="4220142"/>
            <a:ext cx="174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NETZWERKPROTOKOLL</a:t>
            </a:r>
            <a:endParaRPr lang="en-CH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7F83F-7351-7244-A991-FC2516C6FD70}"/>
              </a:ext>
            </a:extLst>
          </p:cNvPr>
          <p:cNvSpPr txBox="1"/>
          <p:nvPr/>
        </p:nvSpPr>
        <p:spPr>
          <a:xfrm>
            <a:off x="5466189" y="4766385"/>
            <a:ext cx="17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DOKUMENTE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899176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587544" y="3596035"/>
            <a:ext cx="6274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3588583" y="3920997"/>
            <a:ext cx="16180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254607" y="2722235"/>
            <a:ext cx="9263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5180968" y="4233696"/>
            <a:ext cx="91440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7074246" y="5214554"/>
            <a:ext cx="2175415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7143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5111137" y="243405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5640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8DEB89-BE9D-6142-859D-D2743180DCAA}"/>
              </a:ext>
            </a:extLst>
          </p:cNvPr>
          <p:cNvCxnSpPr>
            <a:cxnSpLocks/>
          </p:cNvCxnSpPr>
          <p:nvPr/>
        </p:nvCxnSpPr>
        <p:spPr>
          <a:xfrm flipV="1">
            <a:off x="2806488" y="383592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5201733" y="359603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6095369" y="393785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500" y="2948451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CAB5EA-687C-4C41-AC12-E9993EDA8DC2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-980359" y="3025234"/>
            <a:ext cx="459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Melanie, Natasha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-83253" y="378637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WHISPER / BROADCAST : Dennis, Rohail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4555849" y="2034834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Rohail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-71627" y="421391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GAME- / PLAYERLISTE : Dennis, Rohail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5690085" y="371723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4164892" y="3338484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Melanie,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7538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E4A282-4A14-1B40-ACAF-86B8C2B251A9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7074246" y="5188143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20D06A-6349-7A46-8FB0-D68A5E3C3618}"/>
              </a:ext>
            </a:extLst>
          </p:cNvPr>
          <p:cNvSpPr txBox="1"/>
          <p:nvPr/>
        </p:nvSpPr>
        <p:spPr>
          <a:xfrm>
            <a:off x="3562945" y="3892123"/>
            <a:ext cx="163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5D496F-C7CB-8D43-A4F3-12627CD20C11}"/>
              </a:ext>
            </a:extLst>
          </p:cNvPr>
          <p:cNvSpPr txBox="1"/>
          <p:nvPr/>
        </p:nvSpPr>
        <p:spPr>
          <a:xfrm>
            <a:off x="2715499" y="3179583"/>
            <a:ext cx="8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</a:t>
            </a:r>
            <a:endParaRPr lang="en-CH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BBD367-137E-6E4B-808F-4B9CD9C3A32E}"/>
              </a:ext>
            </a:extLst>
          </p:cNvPr>
          <p:cNvSpPr txBox="1"/>
          <p:nvPr/>
        </p:nvSpPr>
        <p:spPr>
          <a:xfrm>
            <a:off x="3555324" y="3562072"/>
            <a:ext cx="71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13EA5B-F9E8-174F-A89A-8DB955B2CC7E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571107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184076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18407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930977" y="3596035"/>
            <a:ext cx="216439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2715499" y="3932096"/>
            <a:ext cx="121547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556261" y="2722235"/>
            <a:ext cx="153910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7074246" y="5214553"/>
            <a:ext cx="110437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8178622" y="5214554"/>
            <a:ext cx="1071040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667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6086513" y="24343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4702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6095369" y="326535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8060077" y="490622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336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499" y="2948451"/>
            <a:ext cx="337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361883" y="3003679"/>
            <a:ext cx="234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Dennis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361883" y="3753775"/>
            <a:ext cx="23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5703559" y="2035000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Melanie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352798" y="4477139"/>
            <a:ext cx="235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NETZWERKPROTOKOLL MIT ENUM: Natasha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7388939" y="4669347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6485004" y="297061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GAME-/ PLAYERLISTE UND UNGENUTZTE KEYWORDS :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9139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8149969" y="5183076"/>
            <a:ext cx="10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AFC668-D533-7646-BDF3-E7C095756451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7563AB-ECC2-B541-9AE7-7E857D7F82A6}"/>
              </a:ext>
            </a:extLst>
          </p:cNvPr>
          <p:cNvSpPr/>
          <p:nvPr/>
        </p:nvSpPr>
        <p:spPr>
          <a:xfrm>
            <a:off x="2706415" y="4251975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585B82-D250-9A48-8C63-124B9815DBE1}"/>
              </a:ext>
            </a:extLst>
          </p:cNvPr>
          <p:cNvSpPr txBox="1"/>
          <p:nvPr/>
        </p:nvSpPr>
        <p:spPr>
          <a:xfrm>
            <a:off x="2706415" y="4215529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Q/A, LOGGER, CHECKSTYLE : Rohail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F8CE70-8DFA-6F4A-A35B-4C2C9770780C}"/>
              </a:ext>
            </a:extLst>
          </p:cNvPr>
          <p:cNvCxnSpPr>
            <a:cxnSpLocks/>
          </p:cNvCxnSpPr>
          <p:nvPr/>
        </p:nvCxnSpPr>
        <p:spPr>
          <a:xfrm flipV="1">
            <a:off x="1941668" y="4165123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EC75AF-4272-E947-A207-9A4384F801B3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5A4CA4-13D4-734C-B375-3451E460F270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597CA8-47D4-9245-9A1B-8C9464D8AC6B}"/>
              </a:ext>
            </a:extLst>
          </p:cNvPr>
          <p:cNvSpPr txBox="1"/>
          <p:nvPr/>
        </p:nvSpPr>
        <p:spPr>
          <a:xfrm>
            <a:off x="2736265" y="3184676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023E18-95AD-5141-8DB8-B33442769F33}"/>
              </a:ext>
            </a:extLst>
          </p:cNvPr>
          <p:cNvSpPr txBox="1"/>
          <p:nvPr/>
        </p:nvSpPr>
        <p:spPr>
          <a:xfrm>
            <a:off x="2423074" y="3903192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ENUM</a:t>
            </a:r>
            <a:endParaRPr lang="en-CH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2C8858-B848-9445-9FA8-70C4D8244C76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1A61D6-CBF6-B740-8A4B-151A77826B20}"/>
              </a:ext>
            </a:extLst>
          </p:cNvPr>
          <p:cNvSpPr txBox="1"/>
          <p:nvPr/>
        </p:nvSpPr>
        <p:spPr>
          <a:xfrm>
            <a:off x="3939649" y="3564108"/>
            <a:ext cx="21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 UND MEHR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60371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4/13/20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4/27/20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5/4/20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322311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5/11/20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4/20/20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655137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1574642" y="174732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32A89-1EB6-2F42-99D1-05D358A8D13E}"/>
              </a:ext>
            </a:extLst>
          </p:cNvPr>
          <p:cNvSpPr/>
          <p:nvPr/>
        </p:nvSpPr>
        <p:spPr>
          <a:xfrm>
            <a:off x="2384534" y="2115593"/>
            <a:ext cx="828223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EC272C-C7D9-7846-81E7-5863AF706A5E}"/>
              </a:ext>
            </a:extLst>
          </p:cNvPr>
          <p:cNvSpPr/>
          <p:nvPr/>
        </p:nvSpPr>
        <p:spPr>
          <a:xfrm>
            <a:off x="3212757" y="2482542"/>
            <a:ext cx="93911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C6323E-E0FB-7B49-8A0B-2F9A882E9DA5}"/>
              </a:ext>
            </a:extLst>
          </p:cNvPr>
          <p:cNvSpPr/>
          <p:nvPr/>
        </p:nvSpPr>
        <p:spPr>
          <a:xfrm>
            <a:off x="4189078" y="2814115"/>
            <a:ext cx="43852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7E928C-AB6F-354C-99BB-9F70F1040324}"/>
              </a:ext>
            </a:extLst>
          </p:cNvPr>
          <p:cNvSpPr/>
          <p:nvPr/>
        </p:nvSpPr>
        <p:spPr>
          <a:xfrm>
            <a:off x="4677033" y="3188520"/>
            <a:ext cx="80936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A600CF-C77A-084B-8EBB-93691664EBD9}"/>
              </a:ext>
            </a:extLst>
          </p:cNvPr>
          <p:cNvSpPr/>
          <p:nvPr/>
        </p:nvSpPr>
        <p:spPr>
          <a:xfrm>
            <a:off x="3209576" y="3554590"/>
            <a:ext cx="59012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BF32D2-6652-CA49-85FE-B3D49DD7D95C}"/>
              </a:ext>
            </a:extLst>
          </p:cNvPr>
          <p:cNvSpPr/>
          <p:nvPr/>
        </p:nvSpPr>
        <p:spPr>
          <a:xfrm>
            <a:off x="3818215" y="3886297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4CF4C0-1471-0D43-AFDC-D4EA6F6B7036}"/>
              </a:ext>
            </a:extLst>
          </p:cNvPr>
          <p:cNvSpPr/>
          <p:nvPr/>
        </p:nvSpPr>
        <p:spPr>
          <a:xfrm>
            <a:off x="4627606" y="4260702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4D8AF7-8A1D-6F40-9E36-EF85444ABCF4}"/>
              </a:ext>
            </a:extLst>
          </p:cNvPr>
          <p:cNvSpPr/>
          <p:nvPr/>
        </p:nvSpPr>
        <p:spPr>
          <a:xfrm>
            <a:off x="4627606" y="4554006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ACB440-94FD-EF42-BD5F-6E51CB7372B3}"/>
              </a:ext>
            </a:extLst>
          </p:cNvPr>
          <p:cNvSpPr/>
          <p:nvPr/>
        </p:nvSpPr>
        <p:spPr>
          <a:xfrm>
            <a:off x="5436998" y="4828774"/>
            <a:ext cx="265646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81F478-074F-D344-B605-EA8FE4F4CD82}"/>
              </a:ext>
            </a:extLst>
          </p:cNvPr>
          <p:cNvSpPr/>
          <p:nvPr/>
        </p:nvSpPr>
        <p:spPr>
          <a:xfrm>
            <a:off x="3203982" y="5159725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5B0C2D-C46B-9541-95DA-790CA503ABA0}"/>
              </a:ext>
            </a:extLst>
          </p:cNvPr>
          <p:cNvSpPr/>
          <p:nvPr/>
        </p:nvSpPr>
        <p:spPr>
          <a:xfrm>
            <a:off x="3203981" y="5462708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43E7A46-B8C4-EE4F-978C-704F494B4B4F}"/>
              </a:ext>
            </a:extLst>
          </p:cNvPr>
          <p:cNvSpPr/>
          <p:nvPr/>
        </p:nvSpPr>
        <p:spPr>
          <a:xfrm>
            <a:off x="5761165" y="4828774"/>
            <a:ext cx="8485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FBA84-9384-A74C-BC45-A0C1A5811CB4}"/>
              </a:ext>
            </a:extLst>
          </p:cNvPr>
          <p:cNvSpPr/>
          <p:nvPr/>
        </p:nvSpPr>
        <p:spPr>
          <a:xfrm>
            <a:off x="6658383" y="4828774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A065E7-1E27-2F41-9455-41DA6FEF2183}"/>
              </a:ext>
            </a:extLst>
          </p:cNvPr>
          <p:cNvSpPr/>
          <p:nvPr/>
        </p:nvSpPr>
        <p:spPr>
          <a:xfrm>
            <a:off x="6658383" y="5148839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FBBE7C-944C-5146-BF83-1D7C805406E6}"/>
              </a:ext>
            </a:extLst>
          </p:cNvPr>
          <p:cNvSpPr/>
          <p:nvPr/>
        </p:nvSpPr>
        <p:spPr>
          <a:xfrm>
            <a:off x="6658383" y="5462708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1EF17B-0112-2F4B-8228-602391C5E831}"/>
              </a:ext>
            </a:extLst>
          </p:cNvPr>
          <p:cNvSpPr/>
          <p:nvPr/>
        </p:nvSpPr>
        <p:spPr>
          <a:xfrm>
            <a:off x="6658383" y="5795462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C9C5D2-ABB2-CD4D-B0F4-3D68E3BD95D7}"/>
              </a:ext>
            </a:extLst>
          </p:cNvPr>
          <p:cNvSpPr/>
          <p:nvPr/>
        </p:nvSpPr>
        <p:spPr>
          <a:xfrm>
            <a:off x="8675796" y="6084911"/>
            <a:ext cx="79019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12F73-1566-6D4E-BE3E-335AC965BAF3}"/>
              </a:ext>
            </a:extLst>
          </p:cNvPr>
          <p:cNvSpPr/>
          <p:nvPr/>
        </p:nvSpPr>
        <p:spPr>
          <a:xfrm>
            <a:off x="9537843" y="6085083"/>
            <a:ext cx="84550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5D0EBA-B746-A846-BBD5-863DA68CD826}"/>
              </a:ext>
            </a:extLst>
          </p:cNvPr>
          <p:cNvCxnSpPr>
            <a:cxnSpLocks/>
          </p:cNvCxnSpPr>
          <p:nvPr/>
        </p:nvCxnSpPr>
        <p:spPr>
          <a:xfrm flipV="1">
            <a:off x="1614010" y="238003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769139-911C-AE40-B9AA-DD068CD8E992}"/>
              </a:ext>
            </a:extLst>
          </p:cNvPr>
          <p:cNvCxnSpPr>
            <a:cxnSpLocks/>
          </p:cNvCxnSpPr>
          <p:nvPr/>
        </p:nvCxnSpPr>
        <p:spPr>
          <a:xfrm flipV="1">
            <a:off x="4151870" y="21706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8D437FE-4E7E-B846-914A-B4C5E7BB498D}"/>
              </a:ext>
            </a:extLst>
          </p:cNvPr>
          <p:cNvCxnSpPr>
            <a:cxnSpLocks/>
          </p:cNvCxnSpPr>
          <p:nvPr/>
        </p:nvCxnSpPr>
        <p:spPr>
          <a:xfrm flipV="1">
            <a:off x="2433457" y="379917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6031292-4D45-EC4B-91E0-815D91985C87}"/>
              </a:ext>
            </a:extLst>
          </p:cNvPr>
          <p:cNvCxnSpPr>
            <a:cxnSpLocks/>
          </p:cNvCxnSpPr>
          <p:nvPr/>
        </p:nvCxnSpPr>
        <p:spPr>
          <a:xfrm flipV="1">
            <a:off x="4627606" y="25055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804EE1-CA14-9543-8B36-7EBAC55919C3}"/>
              </a:ext>
            </a:extLst>
          </p:cNvPr>
          <p:cNvCxnSpPr>
            <a:cxnSpLocks/>
          </p:cNvCxnSpPr>
          <p:nvPr/>
        </p:nvCxnSpPr>
        <p:spPr>
          <a:xfrm flipV="1">
            <a:off x="5486400" y="287995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6EC5DB-7328-F34F-8959-8126601B1C90}"/>
              </a:ext>
            </a:extLst>
          </p:cNvPr>
          <p:cNvCxnSpPr>
            <a:cxnSpLocks/>
          </p:cNvCxnSpPr>
          <p:nvPr/>
        </p:nvCxnSpPr>
        <p:spPr>
          <a:xfrm flipV="1">
            <a:off x="3039963" y="413087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BC6DB4-4688-A04C-9106-5AA4874C96C4}"/>
              </a:ext>
            </a:extLst>
          </p:cNvPr>
          <p:cNvCxnSpPr>
            <a:cxnSpLocks/>
          </p:cNvCxnSpPr>
          <p:nvPr/>
        </p:nvCxnSpPr>
        <p:spPr>
          <a:xfrm flipV="1">
            <a:off x="5446236" y="394961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AD7989D-36C8-A340-B766-A3534B955A3B}"/>
              </a:ext>
            </a:extLst>
          </p:cNvPr>
          <p:cNvCxnSpPr>
            <a:cxnSpLocks/>
          </p:cNvCxnSpPr>
          <p:nvPr/>
        </p:nvCxnSpPr>
        <p:spPr>
          <a:xfrm flipV="1">
            <a:off x="5688128" y="451274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A92C2AF-19EF-4D44-9ABF-9172E0FC47AB}"/>
              </a:ext>
            </a:extLst>
          </p:cNvPr>
          <p:cNvCxnSpPr>
            <a:cxnSpLocks/>
          </p:cNvCxnSpPr>
          <p:nvPr/>
        </p:nvCxnSpPr>
        <p:spPr>
          <a:xfrm flipV="1">
            <a:off x="6577076" y="452020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E59E1E3-B94D-2049-9B42-B4D3E6CB36B5}"/>
              </a:ext>
            </a:extLst>
          </p:cNvPr>
          <p:cNvCxnSpPr>
            <a:cxnSpLocks/>
          </p:cNvCxnSpPr>
          <p:nvPr/>
        </p:nvCxnSpPr>
        <p:spPr>
          <a:xfrm flipV="1">
            <a:off x="8636177" y="514495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C3D4D7-69E9-D947-A618-173C46BCD142}"/>
              </a:ext>
            </a:extLst>
          </p:cNvPr>
          <p:cNvCxnSpPr>
            <a:cxnSpLocks/>
          </p:cNvCxnSpPr>
          <p:nvPr/>
        </p:nvCxnSpPr>
        <p:spPr>
          <a:xfrm flipV="1">
            <a:off x="10375847" y="578807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1790BDE-2C8B-AA45-AFCA-52E4D3A76821}"/>
              </a:ext>
            </a:extLst>
          </p:cNvPr>
          <p:cNvSpPr txBox="1"/>
          <p:nvPr/>
        </p:nvSpPr>
        <p:spPr>
          <a:xfrm>
            <a:off x="25227" y="2663927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4F8401-F6DC-0747-BE01-93254FBFFFF4}"/>
              </a:ext>
            </a:extLst>
          </p:cNvPr>
          <p:cNvSpPr txBox="1"/>
          <p:nvPr/>
        </p:nvSpPr>
        <p:spPr>
          <a:xfrm>
            <a:off x="4922394" y="1944920"/>
            <a:ext cx="389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LOBBY, STARTSZENARIO ALS GUI : Melanie, Natasha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6899D8-EC8F-E240-800B-2FCF5BACCF06}"/>
              </a:ext>
            </a:extLst>
          </p:cNvPr>
          <p:cNvSpPr txBox="1"/>
          <p:nvPr/>
        </p:nvSpPr>
        <p:spPr>
          <a:xfrm>
            <a:off x="8683702" y="605331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AC58B1-8CCB-0D44-8A65-DDD614E046D9}"/>
              </a:ext>
            </a:extLst>
          </p:cNvPr>
          <p:cNvSpPr txBox="1"/>
          <p:nvPr/>
        </p:nvSpPr>
        <p:spPr>
          <a:xfrm>
            <a:off x="9249661" y="5496948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7A55C5-BEE7-6242-9553-80B4D3F3AF6D}"/>
              </a:ext>
            </a:extLst>
          </p:cNvPr>
          <p:cNvSpPr txBox="1"/>
          <p:nvPr/>
        </p:nvSpPr>
        <p:spPr>
          <a:xfrm>
            <a:off x="5118197" y="2287004"/>
            <a:ext cx="5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 VON PATTERNS (Schildkröte, Wasser, …) : Melanie, Natasha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0191E3-E871-2546-9819-FF4FE6331BB4}"/>
              </a:ext>
            </a:extLst>
          </p:cNvPr>
          <p:cNvSpPr txBox="1"/>
          <p:nvPr/>
        </p:nvSpPr>
        <p:spPr>
          <a:xfrm>
            <a:off x="5976710" y="2646787"/>
            <a:ext cx="54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GRAPHISCHE DARSTELLUNG DES SPIELVERLAUFS : Melanie, Natasha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CAB37D-7B26-B24F-AD4F-0FFD77B640AD}"/>
              </a:ext>
            </a:extLst>
          </p:cNvPr>
          <p:cNvSpPr txBox="1"/>
          <p:nvPr/>
        </p:nvSpPr>
        <p:spPr>
          <a:xfrm>
            <a:off x="-149258" y="408739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EINDEUTIGES SPIELENDE : Dennis, Rohail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A2E9894-3936-8547-951D-A0F5DEC82937}"/>
              </a:ext>
            </a:extLst>
          </p:cNvPr>
          <p:cNvSpPr txBox="1"/>
          <p:nvPr/>
        </p:nvSpPr>
        <p:spPr>
          <a:xfrm>
            <a:off x="124549" y="4435821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HIGHSCORELISTE : Dennis, Rohail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D34773-8826-5A47-B4C2-50E9B6FC53A9}"/>
              </a:ext>
            </a:extLst>
          </p:cNvPr>
          <p:cNvSpPr txBox="1"/>
          <p:nvPr/>
        </p:nvSpPr>
        <p:spPr>
          <a:xfrm>
            <a:off x="806768" y="4767875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DURCHSETZUNG DER SPIELREGELN : Dennis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E9D7D65-C3F2-2D44-BF22-66A65DA2A1D0}"/>
              </a:ext>
            </a:extLst>
          </p:cNvPr>
          <p:cNvSpPr txBox="1"/>
          <p:nvPr/>
        </p:nvSpPr>
        <p:spPr>
          <a:xfrm>
            <a:off x="4761993" y="3667233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UNITTESTS, Q/A : Rohail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EA7BDB-EDA5-1441-B279-AB3D5C8B2A3A}"/>
              </a:ext>
            </a:extLst>
          </p:cNvPr>
          <p:cNvSpPr txBox="1"/>
          <p:nvPr/>
        </p:nvSpPr>
        <p:spPr>
          <a:xfrm>
            <a:off x="4746117" y="4029710"/>
            <a:ext cx="372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PRÄSENTATIONS-</a:t>
            </a:r>
          </a:p>
          <a:p>
            <a:pPr algn="ctr"/>
            <a:r>
              <a:rPr lang="en-CH" sz="1400" dirty="0"/>
              <a:t>VORBEREITUNG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F4BB51-C1FD-EF4E-93F5-0B053FF15AB5}"/>
              </a:ext>
            </a:extLst>
          </p:cNvPr>
          <p:cNvSpPr txBox="1"/>
          <p:nvPr/>
        </p:nvSpPr>
        <p:spPr>
          <a:xfrm>
            <a:off x="6073390" y="429235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MEILENSTEIN 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A9774C-6E6D-EA4E-8DF7-2FDD721DD6BE}"/>
              </a:ext>
            </a:extLst>
          </p:cNvPr>
          <p:cNvSpPr txBox="1"/>
          <p:nvPr/>
        </p:nvSpPr>
        <p:spPr>
          <a:xfrm>
            <a:off x="2603748" y="51294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BEWERTUNG ANDERER SPIELE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5C3EC-D110-9740-9CEC-F002A9143BCC}"/>
              </a:ext>
            </a:extLst>
          </p:cNvPr>
          <p:cNvSpPr txBox="1"/>
          <p:nvPr/>
        </p:nvSpPr>
        <p:spPr>
          <a:xfrm>
            <a:off x="2748162" y="5426614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</a:t>
            </a:r>
            <a:endParaRPr lang="en-CH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73DA43-26B0-9A4D-B25C-F28DFFC40177}"/>
              </a:ext>
            </a:extLst>
          </p:cNvPr>
          <p:cNvSpPr txBox="1"/>
          <p:nvPr/>
        </p:nvSpPr>
        <p:spPr>
          <a:xfrm>
            <a:off x="5783655" y="479171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TESTS, Q/A-REPORT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E786EC4-E118-C540-AE88-DF44605D5DA3}"/>
              </a:ext>
            </a:extLst>
          </p:cNvPr>
          <p:cNvSpPr txBox="1"/>
          <p:nvPr/>
        </p:nvSpPr>
        <p:spPr>
          <a:xfrm>
            <a:off x="9109270" y="4932645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5840EC1-7CAA-0B4A-9FF3-D5C2BD90C1D3}"/>
              </a:ext>
            </a:extLst>
          </p:cNvPr>
          <p:cNvSpPr txBox="1"/>
          <p:nvPr/>
        </p:nvSpPr>
        <p:spPr>
          <a:xfrm>
            <a:off x="2888794" y="6271489"/>
            <a:ext cx="44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VERBINDUNGSVERLUST UND ZUSATZAUFGABEN : Dennis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497CF50-5F96-644C-94E7-A99E428A8DE3}"/>
              </a:ext>
            </a:extLst>
          </p:cNvPr>
          <p:cNvCxnSpPr>
            <a:cxnSpLocks/>
          </p:cNvCxnSpPr>
          <p:nvPr/>
        </p:nvCxnSpPr>
        <p:spPr>
          <a:xfrm flipV="1">
            <a:off x="6093370" y="595798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8C31DE-822B-9E42-B42D-6F16A0148EF7}"/>
              </a:ext>
            </a:extLst>
          </p:cNvPr>
          <p:cNvCxnSpPr>
            <a:cxnSpLocks/>
          </p:cNvCxnSpPr>
          <p:nvPr/>
        </p:nvCxnSpPr>
        <p:spPr>
          <a:xfrm flipV="1">
            <a:off x="8636177" y="484827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B508AB-51BB-8245-9721-BFB383FA74AB}"/>
              </a:ext>
            </a:extLst>
          </p:cNvPr>
          <p:cNvSpPr txBox="1"/>
          <p:nvPr/>
        </p:nvSpPr>
        <p:spPr>
          <a:xfrm>
            <a:off x="6653590" y="5425940"/>
            <a:ext cx="197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DESIGN, BILDER, VIDEOS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76E69CF-FC30-524D-9CDF-59638E06501E}"/>
              </a:ext>
            </a:extLst>
          </p:cNvPr>
          <p:cNvSpPr txBox="1"/>
          <p:nvPr/>
        </p:nvSpPr>
        <p:spPr>
          <a:xfrm>
            <a:off x="9109270" y="4621913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80A089-8259-984C-8136-C6BCC9CFE2A7}"/>
              </a:ext>
            </a:extLst>
          </p:cNvPr>
          <p:cNvCxnSpPr>
            <a:cxnSpLocks/>
          </p:cNvCxnSpPr>
          <p:nvPr/>
        </p:nvCxnSpPr>
        <p:spPr>
          <a:xfrm flipV="1">
            <a:off x="2452593" y="567922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F0116A3-8448-4944-9849-9152056C8E31}"/>
              </a:ext>
            </a:extLst>
          </p:cNvPr>
          <p:cNvSpPr txBox="1"/>
          <p:nvPr/>
        </p:nvSpPr>
        <p:spPr>
          <a:xfrm>
            <a:off x="350177" y="59321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0071021-A935-2E45-8A29-D99FBC2B72B7}"/>
              </a:ext>
            </a:extLst>
          </p:cNvPr>
          <p:cNvSpPr txBox="1"/>
          <p:nvPr/>
        </p:nvSpPr>
        <p:spPr>
          <a:xfrm>
            <a:off x="4520393" y="4519971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E91423-913A-0549-A81B-92C778962C6A}"/>
              </a:ext>
            </a:extLst>
          </p:cNvPr>
          <p:cNvSpPr txBox="1"/>
          <p:nvPr/>
        </p:nvSpPr>
        <p:spPr>
          <a:xfrm>
            <a:off x="3704681" y="3860589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A59126C-0878-A742-B90C-1CCA407995DF}"/>
              </a:ext>
            </a:extLst>
          </p:cNvPr>
          <p:cNvCxnSpPr>
            <a:cxnSpLocks/>
          </p:cNvCxnSpPr>
          <p:nvPr/>
        </p:nvCxnSpPr>
        <p:spPr>
          <a:xfrm flipV="1">
            <a:off x="8620787" y="451899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EECD8F0-2700-094A-B946-8141F6B48413}"/>
              </a:ext>
            </a:extLst>
          </p:cNvPr>
          <p:cNvSpPr txBox="1"/>
          <p:nvPr/>
        </p:nvSpPr>
        <p:spPr>
          <a:xfrm>
            <a:off x="9021439" y="4330801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Rohail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945ADC-13FC-5C47-BA70-A522A5E61A74}"/>
              </a:ext>
            </a:extLst>
          </p:cNvPr>
          <p:cNvSpPr txBox="1"/>
          <p:nvPr/>
        </p:nvSpPr>
        <p:spPr>
          <a:xfrm>
            <a:off x="6560974" y="5115768"/>
            <a:ext cx="231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DOCS, DEBUGGING</a:t>
            </a:r>
            <a:endParaRPr lang="en-CH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0470D3-4A86-7140-9910-3BC7722C6886}"/>
              </a:ext>
            </a:extLst>
          </p:cNvPr>
          <p:cNvSpPr txBox="1"/>
          <p:nvPr/>
        </p:nvSpPr>
        <p:spPr>
          <a:xfrm>
            <a:off x="2996818" y="3532915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0184ADF-3AEB-6547-801E-7586194CD726}"/>
              </a:ext>
            </a:extLst>
          </p:cNvPr>
          <p:cNvSpPr txBox="1"/>
          <p:nvPr/>
        </p:nvSpPr>
        <p:spPr>
          <a:xfrm>
            <a:off x="3160886" y="2440460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GUI</a:t>
            </a:r>
            <a:endParaRPr lang="en-CH" sz="1400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86438F1-B869-E646-8696-E7B6E17AD984}"/>
              </a:ext>
            </a:extLst>
          </p:cNvPr>
          <p:cNvCxnSpPr>
            <a:cxnSpLocks/>
          </p:cNvCxnSpPr>
          <p:nvPr/>
        </p:nvCxnSpPr>
        <p:spPr>
          <a:xfrm flipV="1">
            <a:off x="4117473" y="4555780"/>
            <a:ext cx="519348" cy="20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82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410510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Präsentation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unseres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Prototyps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9480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410510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Fragen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79658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072637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Spiel - und </a:t>
            </a:r>
            <a:r>
              <a:rPr lang="en-US" sz="6600" kern="1200" dirty="0" err="1">
                <a:latin typeface="+mj-lt"/>
                <a:ea typeface="+mj-ea"/>
                <a:cs typeface="+mj-cs"/>
              </a:rPr>
              <a:t>Regelbeschreibung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920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161159-AC28-41C0-BE54-BE0EBFBD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212535-A5F3-42E5-927E-4CBBD490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60AD3F-31A7-49BE-A3E9-B3790CFE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B4CCA94-928F-4BBF-8CE7-139321D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8C91053-1368-48FC-A976-4E7008B1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32CD645-2DB4-42B0-A1F9-22653684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des Spiels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596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405</Words>
  <Application>Microsoft Macintosh PowerPoint</Application>
  <PresentationFormat>Widescreen</PresentationFormat>
  <Paragraphs>155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The Floor is Java</vt:lpstr>
      <vt:lpstr>Spiel - und Regelbeschreibung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Code des Spiels</vt:lpstr>
      <vt:lpstr>Technology</vt:lpstr>
      <vt:lpstr>Gamestate and gamelogic</vt:lpstr>
      <vt:lpstr>Progress Report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Präsentation  unseres Prototyps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</dc:title>
  <dc:creator>Dudler, Fabian (GymMU)</dc:creator>
  <cp:lastModifiedBy>Dudler, Fabian (GymMU)</cp:lastModifiedBy>
  <cp:revision>18</cp:revision>
  <dcterms:created xsi:type="dcterms:W3CDTF">2020-04-06T13:03:22Z</dcterms:created>
  <dcterms:modified xsi:type="dcterms:W3CDTF">2020-04-15T13:41:28Z</dcterms:modified>
</cp:coreProperties>
</file>